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18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D7C48-61CE-4564-80F1-19055CBF2D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A17538-9880-4F80-97A4-3FE13D5A9C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E0EAC-8E58-4464-AC42-4C3F2B9BA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708D2-2F87-4B5A-A451-8F745B50D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F8ED3-8BEF-4148-A8E0-E50540B2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46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CF39F-BC01-43F5-B091-4EA6E4844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B8DAB1-9791-4AFC-9FA3-96BE658850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BE643-7B01-4C60-A519-D86EC207C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B5C82-6AF9-48AC-9FBF-0C5400C46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10791-800F-4E41-B9E6-6ACAB7305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7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920E76-6A5A-44BC-82EC-7C48FA460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75C4-C12B-4B58-8811-466A30BA5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97D40-92D4-480E-9521-D0370C820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2796E-3F82-4B4C-BF29-D7BDAD2A7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B2DDE-AC0D-4BBB-AADC-DD1C4903A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01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811D3-88BB-42E1-9D4F-6E0F1DF5B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9943B-FFAB-444F-A2C8-8261FACC1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BF529-72FD-4597-8ED7-469A43502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5699D-8870-495B-ABFA-BB7B2456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20FD2-BC83-41A6-A9D5-DBC208E08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25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B7527-1BCC-4471-8AFE-69C212DA7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07C0E-4B6A-4B81-89B6-71A622531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1164E-1CED-42BE-8ED9-F76E284F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C935F-0042-4081-9837-72D0FDAC3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A1CF4-9C9E-459A-8927-4499F3B93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6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E486F-512A-4B67-9FB1-D67A33C7A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58ACE-6496-4CA9-A972-782E4C475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7E4EB7-3AB3-4337-B131-40E890430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6FCB7-F693-419C-B9B8-23C30A8FE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345EAF-0F49-4A3F-80AC-FA5FCDA0E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D29E9-F358-4408-AE26-C725E49BA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9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31E9E-6177-4694-B01F-1D272C1E7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76E74-1C44-4826-AA07-E80EABE49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13867-EC48-40D8-9347-1E5B4E868C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471CE0-368D-49E6-A088-ADD9739219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65FBA7-B2D0-4758-9444-C7FE9BC0A4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A7262A-0DD0-4CE6-B390-DB73C4717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0C144D-0082-422E-B22E-E8D9A6A4A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D4C8C2-5B42-438D-BFC2-19F19D5AA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1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EE637-690F-49EE-A575-59AFB3AAD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4FA918-DC48-4037-BBCC-AEFFE9BDD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6CBD08-3470-4687-B7A7-16E71A13F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6391C9-EE92-401C-AD47-B38D3B6D6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45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FD0775-DE83-455B-AA2B-3940EFDAE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F02194-71F2-4AF5-A1D2-E54D2C54B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8727F-C5EA-4BBF-8E15-DB8861D5E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5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A2A0-3051-4B7F-9837-4224261DC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63FA5-CD02-4586-AC85-A404EC344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5A407-D984-4222-9926-6CAEDC7B32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C377E9-FFBF-470A-A03B-119C741FF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C3EE9-9BEC-4C47-9CBA-359B7B961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94429E-BE11-4ECE-8C71-0A501A74C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40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59A56-F4D3-4DD6-87CE-162751F9F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449E2E-5029-4EAF-B222-A06FF7D8A7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37670-8546-461A-A30C-6E411099B6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A68CB-7B6C-4467-8A72-F9A863E7C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26F0DD-DAC9-4248-84A1-45B981E71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93E652-937F-4D5C-A42C-0CA524CE6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F9F2F1-E20F-4E68-84A0-EC393439F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816A81-C747-417B-89AA-A5690A2CF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AAAD9-18E8-475C-B38C-FFC79D35F8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D081E-4C94-4D3A-BD10-DA7A8E31416D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E718A-1C1A-4997-8995-46CBCE379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9F191-40C7-4908-BE45-A9FAE84D8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0C3D1-E329-4F15-874F-F407F5B0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73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white&#10;&#10;Description automatically generated">
            <a:extLst>
              <a:ext uri="{FF2B5EF4-FFF2-40B4-BE49-F238E27FC236}">
                <a16:creationId xmlns:a16="http://schemas.microsoft.com/office/drawing/2014/main" id="{2B0B88DA-7FA2-5CFA-82A6-48D2F2F9BC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04" t="-31226" r="-11167" b="-22280"/>
          <a:stretch/>
        </p:blipFill>
        <p:spPr>
          <a:xfrm>
            <a:off x="-331304" y="198783"/>
            <a:ext cx="6596620" cy="62174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515168-ACD5-81CF-57C3-AE6687B1AA97}"/>
              </a:ext>
            </a:extLst>
          </p:cNvPr>
          <p:cNvSpPr txBox="1"/>
          <p:nvPr/>
        </p:nvSpPr>
        <p:spPr>
          <a:xfrm>
            <a:off x="286565" y="3621944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Pro-IL-1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F93DBAB-6087-547D-7D53-BDDC23A2CC5F}"/>
              </a:ext>
            </a:extLst>
          </p:cNvPr>
          <p:cNvCxnSpPr>
            <a:cxnSpLocks/>
          </p:cNvCxnSpPr>
          <p:nvPr/>
        </p:nvCxnSpPr>
        <p:spPr>
          <a:xfrm>
            <a:off x="4855196" y="384543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92C118C-1902-CF5E-1211-5DE0952CCFD7}"/>
              </a:ext>
            </a:extLst>
          </p:cNvPr>
          <p:cNvCxnSpPr>
            <a:cxnSpLocks/>
          </p:cNvCxnSpPr>
          <p:nvPr/>
        </p:nvCxnSpPr>
        <p:spPr>
          <a:xfrm>
            <a:off x="4833691" y="3178675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F5D083C-A313-E1F8-C348-F291614476B5}"/>
              </a:ext>
            </a:extLst>
          </p:cNvPr>
          <p:cNvCxnSpPr>
            <a:cxnSpLocks/>
          </p:cNvCxnSpPr>
          <p:nvPr/>
        </p:nvCxnSpPr>
        <p:spPr>
          <a:xfrm>
            <a:off x="4830623" y="2585656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72D750A-26CE-B8EB-4516-99AC64123416}"/>
              </a:ext>
            </a:extLst>
          </p:cNvPr>
          <p:cNvCxnSpPr>
            <a:cxnSpLocks/>
          </p:cNvCxnSpPr>
          <p:nvPr/>
        </p:nvCxnSpPr>
        <p:spPr>
          <a:xfrm>
            <a:off x="4857799" y="4616672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470B63-F64B-C31F-D505-324A44BC4D1C}"/>
              </a:ext>
            </a:extLst>
          </p:cNvPr>
          <p:cNvCxnSpPr>
            <a:cxnSpLocks/>
          </p:cNvCxnSpPr>
          <p:nvPr/>
        </p:nvCxnSpPr>
        <p:spPr>
          <a:xfrm>
            <a:off x="1833714" y="899759"/>
            <a:ext cx="122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0ABB68-F4F3-6248-0F08-FDD3FF72C0E9}"/>
              </a:ext>
            </a:extLst>
          </p:cNvPr>
          <p:cNvCxnSpPr>
            <a:cxnSpLocks/>
          </p:cNvCxnSpPr>
          <p:nvPr/>
        </p:nvCxnSpPr>
        <p:spPr>
          <a:xfrm>
            <a:off x="3304552" y="903302"/>
            <a:ext cx="122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2311F69-ABDC-5C85-14F3-DE14CE065B93}"/>
              </a:ext>
            </a:extLst>
          </p:cNvPr>
          <p:cNvSpPr txBox="1"/>
          <p:nvPr/>
        </p:nvSpPr>
        <p:spPr>
          <a:xfrm>
            <a:off x="900952" y="899759"/>
            <a:ext cx="616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E5060A-70E1-29A1-2DC5-CFB6DBE333EE}"/>
              </a:ext>
            </a:extLst>
          </p:cNvPr>
          <p:cNvSpPr txBox="1"/>
          <p:nvPr/>
        </p:nvSpPr>
        <p:spPr>
          <a:xfrm>
            <a:off x="885858" y="1208705"/>
            <a:ext cx="61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8E58C4B-053D-00C6-A6BB-BCC2AAD81E86}"/>
              </a:ext>
            </a:extLst>
          </p:cNvPr>
          <p:cNvCxnSpPr>
            <a:cxnSpLocks/>
          </p:cNvCxnSpPr>
          <p:nvPr/>
        </p:nvCxnSpPr>
        <p:spPr>
          <a:xfrm>
            <a:off x="1395665" y="3806610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47609DC-09A6-71F6-9708-69BB7BCAA73B}"/>
              </a:ext>
            </a:extLst>
          </p:cNvPr>
          <p:cNvSpPr txBox="1"/>
          <p:nvPr/>
        </p:nvSpPr>
        <p:spPr>
          <a:xfrm>
            <a:off x="1733842" y="913936"/>
            <a:ext cx="279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  +      +      -     +      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63EFA0-4F45-1C63-7A97-7AA0D49F5BD6}"/>
              </a:ext>
            </a:extLst>
          </p:cNvPr>
          <p:cNvSpPr txBox="1"/>
          <p:nvPr/>
        </p:nvSpPr>
        <p:spPr>
          <a:xfrm>
            <a:off x="1737387" y="1140767"/>
            <a:ext cx="279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   -      +      -      -      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8D20DB-0979-0C81-9464-A8422A902A6D}"/>
              </a:ext>
            </a:extLst>
          </p:cNvPr>
          <p:cNvSpPr txBox="1"/>
          <p:nvPr/>
        </p:nvSpPr>
        <p:spPr>
          <a:xfrm>
            <a:off x="2148512" y="563059"/>
            <a:ext cx="7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PBS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1AE59F-EB06-6A17-BDD6-1C4CCF5221A3}"/>
              </a:ext>
            </a:extLst>
          </p:cNvPr>
          <p:cNvSpPr txBox="1"/>
          <p:nvPr/>
        </p:nvSpPr>
        <p:spPr>
          <a:xfrm>
            <a:off x="3372512" y="54533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Vacuolin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ACFD0B-B71D-D87E-9384-A30B90757E4E}"/>
              </a:ext>
            </a:extLst>
          </p:cNvPr>
          <p:cNvSpPr txBox="1"/>
          <p:nvPr/>
        </p:nvSpPr>
        <p:spPr>
          <a:xfrm>
            <a:off x="5204972" y="2389057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280E399-8D63-C7DE-E0CF-B1A4D842CA16}"/>
              </a:ext>
            </a:extLst>
          </p:cNvPr>
          <p:cNvSpPr txBox="1"/>
          <p:nvPr/>
        </p:nvSpPr>
        <p:spPr>
          <a:xfrm>
            <a:off x="5197882" y="2998660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3D86188-1506-5877-33B9-20AB096C8D40}"/>
              </a:ext>
            </a:extLst>
          </p:cNvPr>
          <p:cNvSpPr txBox="1"/>
          <p:nvPr/>
        </p:nvSpPr>
        <p:spPr>
          <a:xfrm>
            <a:off x="5180161" y="369331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2B4AA97-8C8D-84F5-19CB-67B4FE4241F9}"/>
              </a:ext>
            </a:extLst>
          </p:cNvPr>
          <p:cNvSpPr txBox="1"/>
          <p:nvPr/>
        </p:nvSpPr>
        <p:spPr>
          <a:xfrm>
            <a:off x="5109277" y="443050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BEA8E51-4BB8-B1C4-48AC-AB67AF76095E}"/>
              </a:ext>
            </a:extLst>
          </p:cNvPr>
          <p:cNvCxnSpPr>
            <a:cxnSpLocks/>
          </p:cNvCxnSpPr>
          <p:nvPr/>
        </p:nvCxnSpPr>
        <p:spPr>
          <a:xfrm>
            <a:off x="4866060" y="2248959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52799C4-27C3-D0AA-558C-D872B799479D}"/>
              </a:ext>
            </a:extLst>
          </p:cNvPr>
          <p:cNvSpPr txBox="1"/>
          <p:nvPr/>
        </p:nvSpPr>
        <p:spPr>
          <a:xfrm>
            <a:off x="5240409" y="2052360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02C6A1E-81E2-F124-52B5-A3EE30AA9EDE}"/>
              </a:ext>
            </a:extLst>
          </p:cNvPr>
          <p:cNvCxnSpPr>
            <a:cxnSpLocks/>
          </p:cNvCxnSpPr>
          <p:nvPr/>
        </p:nvCxnSpPr>
        <p:spPr>
          <a:xfrm>
            <a:off x="4858968" y="199731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B5EC51B-8EA4-75EF-6DFB-B2E27E6DF079}"/>
              </a:ext>
            </a:extLst>
          </p:cNvPr>
          <p:cNvSpPr txBox="1"/>
          <p:nvPr/>
        </p:nvSpPr>
        <p:spPr>
          <a:xfrm>
            <a:off x="5233317" y="1800719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B68E480-A41E-8835-DEB7-F7AE05659224}"/>
              </a:ext>
            </a:extLst>
          </p:cNvPr>
          <p:cNvCxnSpPr>
            <a:cxnSpLocks/>
          </p:cNvCxnSpPr>
          <p:nvPr/>
        </p:nvCxnSpPr>
        <p:spPr>
          <a:xfrm>
            <a:off x="4873139" y="1809474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FF631EA-71CE-6936-ABBD-28F4798ED651}"/>
              </a:ext>
            </a:extLst>
          </p:cNvPr>
          <p:cNvSpPr txBox="1"/>
          <p:nvPr/>
        </p:nvSpPr>
        <p:spPr>
          <a:xfrm>
            <a:off x="5247488" y="161287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C266F6C-1325-0214-3CDB-F5CA1E1D4DB0}"/>
              </a:ext>
            </a:extLst>
          </p:cNvPr>
          <p:cNvSpPr txBox="1"/>
          <p:nvPr/>
        </p:nvSpPr>
        <p:spPr>
          <a:xfrm>
            <a:off x="322003" y="4720641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p17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2E4FF46-AC6A-8999-CA8B-47557D0A88F5}"/>
              </a:ext>
            </a:extLst>
          </p:cNvPr>
          <p:cNvCxnSpPr>
            <a:cxnSpLocks/>
          </p:cNvCxnSpPr>
          <p:nvPr/>
        </p:nvCxnSpPr>
        <p:spPr>
          <a:xfrm>
            <a:off x="1431103" y="4905307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BE6D6F3-515D-AFBF-C994-B4F0A5DA11AB}"/>
              </a:ext>
            </a:extLst>
          </p:cNvPr>
          <p:cNvSpPr txBox="1"/>
          <p:nvPr/>
        </p:nvSpPr>
        <p:spPr>
          <a:xfrm>
            <a:off x="410966" y="441789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 3E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BB19CA4-D650-4383-AE5C-58F878926180}"/>
              </a:ext>
            </a:extLst>
          </p:cNvPr>
          <p:cNvSpPr txBox="1"/>
          <p:nvPr/>
        </p:nvSpPr>
        <p:spPr>
          <a:xfrm>
            <a:off x="6235173" y="355891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A7B7BD4-93E9-41B0-98F7-42C1989BE6FC}"/>
              </a:ext>
            </a:extLst>
          </p:cNvPr>
          <p:cNvGrpSpPr>
            <a:grpSpLocks noChangeAspect="1"/>
          </p:cNvGrpSpPr>
          <p:nvPr/>
        </p:nvGrpSpPr>
        <p:grpSpPr>
          <a:xfrm>
            <a:off x="6375179" y="811119"/>
            <a:ext cx="5098937" cy="4702684"/>
            <a:chOff x="-271588" y="71277"/>
            <a:chExt cx="2841575" cy="2620755"/>
          </a:xfrm>
        </p:grpSpPr>
        <p:pic>
          <p:nvPicPr>
            <p:cNvPr id="36" name="Picture 35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D6113259-5686-42C3-964D-A603618142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6646" t="-70868" r="-11065" b="-34589"/>
            <a:stretch/>
          </p:blipFill>
          <p:spPr>
            <a:xfrm>
              <a:off x="-271588" y="71277"/>
              <a:ext cx="2841575" cy="2620755"/>
            </a:xfrm>
            <a:prstGeom prst="rect">
              <a:avLst/>
            </a:prstGeom>
          </p:spPr>
        </p:pic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478F9AA-1721-49BB-B473-0DDDD9E4D1E8}"/>
                </a:ext>
              </a:extLst>
            </p:cNvPr>
            <p:cNvCxnSpPr>
              <a:cxnSpLocks/>
            </p:cNvCxnSpPr>
            <p:nvPr/>
          </p:nvCxnSpPr>
          <p:spPr>
            <a:xfrm>
              <a:off x="2147297" y="1705508"/>
              <a:ext cx="1800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4A6E525-A913-4BC9-8099-E19F5541D2A9}"/>
                </a:ext>
              </a:extLst>
            </p:cNvPr>
            <p:cNvCxnSpPr>
              <a:cxnSpLocks/>
            </p:cNvCxnSpPr>
            <p:nvPr/>
          </p:nvCxnSpPr>
          <p:spPr>
            <a:xfrm>
              <a:off x="2135313" y="1333928"/>
              <a:ext cx="1800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32FCAA0-139C-4D45-ACDE-BA0B1EBD72E3}"/>
                </a:ext>
              </a:extLst>
            </p:cNvPr>
            <p:cNvCxnSpPr>
              <a:cxnSpLocks/>
            </p:cNvCxnSpPr>
            <p:nvPr/>
          </p:nvCxnSpPr>
          <p:spPr>
            <a:xfrm>
              <a:off x="2133603" y="1003444"/>
              <a:ext cx="1800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A375B18-8549-4968-8F42-0A46A3EA08B9}"/>
                </a:ext>
              </a:extLst>
            </p:cNvPr>
            <p:cNvCxnSpPr>
              <a:cxnSpLocks/>
            </p:cNvCxnSpPr>
            <p:nvPr/>
          </p:nvCxnSpPr>
          <p:spPr>
            <a:xfrm>
              <a:off x="2148748" y="2135308"/>
              <a:ext cx="18000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3438126-BE86-4A5C-B34D-F5B3110B849C}"/>
              </a:ext>
            </a:extLst>
          </p:cNvPr>
          <p:cNvCxnSpPr>
            <a:cxnSpLocks/>
          </p:cNvCxnSpPr>
          <p:nvPr/>
        </p:nvCxnSpPr>
        <p:spPr>
          <a:xfrm>
            <a:off x="7603686" y="1824607"/>
            <a:ext cx="122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3B7B7D0-180E-4936-AD5A-75AAC4E11B02}"/>
              </a:ext>
            </a:extLst>
          </p:cNvPr>
          <p:cNvCxnSpPr>
            <a:cxnSpLocks/>
          </p:cNvCxnSpPr>
          <p:nvPr/>
        </p:nvCxnSpPr>
        <p:spPr>
          <a:xfrm>
            <a:off x="9074524" y="1828150"/>
            <a:ext cx="122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540D2D72-51D1-49A0-8779-3CCBDC1A720E}"/>
              </a:ext>
            </a:extLst>
          </p:cNvPr>
          <p:cNvSpPr txBox="1"/>
          <p:nvPr/>
        </p:nvSpPr>
        <p:spPr>
          <a:xfrm>
            <a:off x="6670924" y="1824607"/>
            <a:ext cx="616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B633ED7-B89E-420D-91D8-19F26EE0D842}"/>
              </a:ext>
            </a:extLst>
          </p:cNvPr>
          <p:cNvSpPr txBox="1"/>
          <p:nvPr/>
        </p:nvSpPr>
        <p:spPr>
          <a:xfrm>
            <a:off x="6655830" y="2133553"/>
            <a:ext cx="61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94849B8-5F6F-48FC-AC9C-5C5F553C0D0A}"/>
              </a:ext>
            </a:extLst>
          </p:cNvPr>
          <p:cNvCxnSpPr>
            <a:cxnSpLocks/>
          </p:cNvCxnSpPr>
          <p:nvPr/>
        </p:nvCxnSpPr>
        <p:spPr>
          <a:xfrm>
            <a:off x="7282596" y="3742624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FA0F0FB-30C9-47F9-BE89-EF18175A7E87}"/>
              </a:ext>
            </a:extLst>
          </p:cNvPr>
          <p:cNvSpPr txBox="1"/>
          <p:nvPr/>
        </p:nvSpPr>
        <p:spPr>
          <a:xfrm>
            <a:off x="7503814" y="1838784"/>
            <a:ext cx="279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  +      +      -     +      +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14D8B70-01B9-4431-87FD-3DF5D0842717}"/>
              </a:ext>
            </a:extLst>
          </p:cNvPr>
          <p:cNvSpPr txBox="1"/>
          <p:nvPr/>
        </p:nvSpPr>
        <p:spPr>
          <a:xfrm>
            <a:off x="7507359" y="2065615"/>
            <a:ext cx="279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   -      +      -      -      +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B3265AB-0E0A-4F09-9AFA-B65467071554}"/>
              </a:ext>
            </a:extLst>
          </p:cNvPr>
          <p:cNvSpPr txBox="1"/>
          <p:nvPr/>
        </p:nvSpPr>
        <p:spPr>
          <a:xfrm>
            <a:off x="7918484" y="1487907"/>
            <a:ext cx="7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PBS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312FC2A-7B6A-4A20-BFE8-7DF0B08AABCA}"/>
              </a:ext>
            </a:extLst>
          </p:cNvPr>
          <p:cNvSpPr txBox="1"/>
          <p:nvPr/>
        </p:nvSpPr>
        <p:spPr>
          <a:xfrm>
            <a:off x="9142484" y="1470183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Vacuolin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B5C6028-248D-4D78-A81A-5BC1A53343E0}"/>
              </a:ext>
            </a:extLst>
          </p:cNvPr>
          <p:cNvSpPr txBox="1"/>
          <p:nvPr/>
        </p:nvSpPr>
        <p:spPr>
          <a:xfrm>
            <a:off x="11113173" y="2261281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1757A62-9E2C-4E18-9E44-D25B0107E162}"/>
              </a:ext>
            </a:extLst>
          </p:cNvPr>
          <p:cNvSpPr txBox="1"/>
          <p:nvPr/>
        </p:nvSpPr>
        <p:spPr>
          <a:xfrm>
            <a:off x="11106083" y="2870886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F7323D-1903-4C36-988E-A1E5AE077761}"/>
              </a:ext>
            </a:extLst>
          </p:cNvPr>
          <p:cNvSpPr txBox="1"/>
          <p:nvPr/>
        </p:nvSpPr>
        <p:spPr>
          <a:xfrm>
            <a:off x="11088362" y="3565541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24B11A4-9FC5-4C4A-A62B-BDC1053A7D52}"/>
              </a:ext>
            </a:extLst>
          </p:cNvPr>
          <p:cNvSpPr txBox="1"/>
          <p:nvPr/>
        </p:nvSpPr>
        <p:spPr>
          <a:xfrm>
            <a:off x="11017478" y="4302730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79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66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Longshuang</dc:creator>
  <cp:lastModifiedBy>inke2011@gmail.com</cp:lastModifiedBy>
  <cp:revision>17</cp:revision>
  <dcterms:created xsi:type="dcterms:W3CDTF">2021-05-07T16:49:59Z</dcterms:created>
  <dcterms:modified xsi:type="dcterms:W3CDTF">2022-10-11T16:29:01Z</dcterms:modified>
</cp:coreProperties>
</file>